
<file path=[Content_Types].xml><?xml version="1.0" encoding="utf-8"?>
<Types xmlns="http://schemas.openxmlformats.org/package/2006/content-types"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9" r:id="rId5"/>
    <p:sldId id="258" r:id="rId6"/>
    <p:sldId id="260" r:id="rId7"/>
    <p:sldId id="261" r:id="rId8"/>
    <p:sldId id="262" r:id="rId9"/>
  </p:sldIdLst>
  <p:sldSz cx="12192000" cy="6858000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gs" Target="tags/tag79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9.xml"/><Relationship Id="rId3" Type="http://schemas.openxmlformats.org/officeDocument/2006/relationships/image" Target="../media/image1.GIF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1.xml"/><Relationship Id="rId2" Type="http://schemas.openxmlformats.org/officeDocument/2006/relationships/image" Target="../media/image2.GIF"/><Relationship Id="rId1" Type="http://schemas.openxmlformats.org/officeDocument/2006/relationships/tags" Target="../tags/tag70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3.xml"/><Relationship Id="rId2" Type="http://schemas.openxmlformats.org/officeDocument/2006/relationships/image" Target="../media/image3.GIF"/><Relationship Id="rId1" Type="http://schemas.openxmlformats.org/officeDocument/2006/relationships/tags" Target="../tags/tag7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5.xml"/><Relationship Id="rId2" Type="http://schemas.openxmlformats.org/officeDocument/2006/relationships/image" Target="../media/image4.GIF"/><Relationship Id="rId1" Type="http://schemas.openxmlformats.org/officeDocument/2006/relationships/tags" Target="../tags/tag74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7.xml"/><Relationship Id="rId2" Type="http://schemas.openxmlformats.org/officeDocument/2006/relationships/image" Target="../media/image5.GIF"/><Relationship Id="rId1" Type="http://schemas.openxmlformats.org/officeDocument/2006/relationships/tags" Target="../tags/tag7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8.xml"/><Relationship Id="rId1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6340" y="203200"/>
            <a:ext cx="9274175" cy="935990"/>
          </a:xfrm>
        </p:spPr>
        <p:txBody>
          <a:bodyPr>
            <a:normAutofit/>
          </a:bodyPr>
          <a:p>
            <a:r>
              <a:rPr lang="zh-CN" altLang="zh-CN" sz="3110"/>
              <a:t>得了面瘫别等待，面部体操做起来</a:t>
            </a:r>
            <a:endParaRPr lang="zh-CN" altLang="zh-CN" sz="3110"/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887095" y="1583055"/>
            <a:ext cx="9893300" cy="3036570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rm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220" b="0"/>
              <a:t>     面瘫一般指的是各种原因导致的面神经麻痹，可引起面部表情肌的瘫痪，表现为额纹变浅、闭目无力、口角歪斜、流涎等症状，是神经科比较常见的一类疾病。除了糖皮质激素、营养神经药物、抗病毒药物以及改善循环等药物治疗之外，康复训练对于病情的恢复也起着非常关键的作用，面瘫康复操就是其中之一。</a:t>
            </a:r>
            <a:endParaRPr lang="en-US" altLang="zh-CN" sz="2220" b="0"/>
          </a:p>
          <a:p>
            <a:pPr algn="l"/>
            <a:r>
              <a:rPr lang="en-US" altLang="zh-CN" sz="2220" b="0"/>
              <a:t>     </a:t>
            </a:r>
            <a:r>
              <a:rPr lang="zh-CN" altLang="zh-CN" sz="2220" b="0"/>
              <a:t>各位病友在专科治疗的同时，还可以每天坚持自己做面部操，能够促进面部表情肌功能早日恢复。</a:t>
            </a:r>
            <a:endParaRPr lang="zh-CN" altLang="zh-CN" sz="2220" b="0"/>
          </a:p>
        </p:txBody>
      </p:sp>
      <p:sp>
        <p:nvSpPr>
          <p:cNvPr id="4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875905" y="5426710"/>
            <a:ext cx="3435985" cy="636905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rm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zh-CN" sz="2220" b="0"/>
              <a:t>神内二</a:t>
            </a:r>
            <a:r>
              <a:rPr lang="en-US" altLang="zh-CN" sz="2220" b="0"/>
              <a:t> </a:t>
            </a:r>
            <a:r>
              <a:rPr lang="zh-CN" altLang="en-US" sz="2220" b="0"/>
              <a:t>卢思</a:t>
            </a:r>
            <a:endParaRPr lang="zh-CN" altLang="en-US" sz="2220" b="0"/>
          </a:p>
        </p:txBody>
      </p: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39445" y="597535"/>
            <a:ext cx="9389110" cy="636905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rm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zh-CN" sz="2220" b="0"/>
              <a:t>一、抬眉运动：上提两侧的眉目，帮助抬眉运动功能的恢复。</a:t>
            </a:r>
            <a:endParaRPr lang="zh-CN" altLang="zh-CN" sz="2220" b="0"/>
          </a:p>
        </p:txBody>
      </p:sp>
      <p:pic>
        <p:nvPicPr>
          <p:cNvPr id="5" name="图片 4" descr="IMG_2396[1]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163695" y="1362075"/>
            <a:ext cx="2784475" cy="49422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39445" y="597535"/>
            <a:ext cx="10811510" cy="1077595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rmAutofit fontScale="45000"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zh-CN" sz="2220" b="0"/>
              <a:t>   </a:t>
            </a:r>
            <a:r>
              <a:rPr lang="zh-CN" altLang="zh-CN" sz="4800" b="0"/>
              <a:t>二、闭眼训练：开始时轻轻地闭眼，如不能完全闭合眼睑，露白时可用示指的指腹沿着眼睛的眶下缘轻轻的按摩一下，帮助眼睑闭合功能的恢复。</a:t>
            </a:r>
            <a:endParaRPr lang="zh-CN" altLang="zh-CN" sz="4800" b="0"/>
          </a:p>
          <a:p>
            <a:endParaRPr lang="zh-CN" altLang="zh-CN" sz="4800" b="0"/>
          </a:p>
        </p:txBody>
      </p:sp>
      <p:pic>
        <p:nvPicPr>
          <p:cNvPr id="2" name="图片 1" descr="IMG_6807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695" y="1461770"/>
            <a:ext cx="2895600" cy="51403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151890" y="568960"/>
            <a:ext cx="9888220" cy="680720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rmAutofit fontScale="60000"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zh-CN" sz="4000" b="0"/>
              <a:t>三、耸鼻训练：训练时注意往鼻子方向用力</a:t>
            </a:r>
            <a:r>
              <a:rPr lang="zh-CN" altLang="zh-CN" b="0"/>
              <a:t>。</a:t>
            </a:r>
            <a:endParaRPr lang="zh-CN" altLang="zh-CN" b="0"/>
          </a:p>
        </p:txBody>
      </p:sp>
      <p:pic>
        <p:nvPicPr>
          <p:cNvPr id="14" name="图片 13" descr="IMG_6819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270" y="1339215"/>
            <a:ext cx="2914650" cy="51733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151890" y="568960"/>
            <a:ext cx="9888220" cy="709295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rmAutofit fontScale="30000"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zh-CN" b="0"/>
              <a:t>四、示齿训练：口角向两侧同时运动，避免只向一侧用力练成一种习惯性的口角偏斜运动。</a:t>
            </a:r>
            <a:endParaRPr lang="zh-CN" altLang="zh-CN" b="0"/>
          </a:p>
        </p:txBody>
      </p:sp>
      <p:pic>
        <p:nvPicPr>
          <p:cNvPr id="8" name="图片 7" descr="IMG_6815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1020" y="1531620"/>
            <a:ext cx="2901315" cy="51498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90245" y="540385"/>
            <a:ext cx="10811510" cy="746125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rmAutofit fontScale="40000"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zh-CN" sz="2220" b="0"/>
              <a:t>   </a:t>
            </a:r>
            <a:r>
              <a:rPr lang="zh-CN" altLang="zh-CN" sz="4800" b="0"/>
              <a:t>五、努嘴训练：用力收缩口唇并向前努嘴（可以不用手指协助），努嘴时要用力。</a:t>
            </a:r>
            <a:endParaRPr lang="zh-CN" altLang="zh-CN" sz="4800" b="0"/>
          </a:p>
          <a:p>
            <a:endParaRPr lang="zh-CN" altLang="zh-CN" sz="4800" b="0"/>
          </a:p>
        </p:txBody>
      </p:sp>
      <p:pic>
        <p:nvPicPr>
          <p:cNvPr id="8" name="图片 7" descr="IMG_6823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5" y="1100455"/>
            <a:ext cx="3130550" cy="55556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96340" y="293370"/>
            <a:ext cx="10129520" cy="710565"/>
          </a:xfrm>
        </p:spPr>
        <p:txBody>
          <a:bodyPr>
            <a:normAutofit fontScale="80000"/>
          </a:bodyPr>
          <a:p>
            <a:r>
              <a:rPr lang="zh-CN" altLang="en-US" sz="2800"/>
              <a:t>六、鼓腮训练：鼓腮漏气时，用手上下捏住患侧口轮匝肌进行鼓腮训练。</a:t>
            </a:r>
            <a:endParaRPr lang="zh-CN" altLang="en-US" sz="2800"/>
          </a:p>
        </p:txBody>
      </p:sp>
      <p:pic>
        <p:nvPicPr>
          <p:cNvPr id="4" name="图片 3" descr="IMG_6824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21480" y="1003935"/>
            <a:ext cx="3115945" cy="55302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PLACING_PICTURE_USER_VIEWPORT" val="{&quot;height&quot;:10800,&quot;width&quot;:6086}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PP_MARK_KEY" val="9cdaba9c-d2c3-4a92-8cd7-ea79f037a773"/>
  <p:tag name="COMMONDATA" val="eyJoZGlkIjoiYmM3NTBhN2Y5MjUwNzUyYzBhY2NjY2VlOTQxZDA2ZGM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437</Words>
  <Application>WPS 演示</Application>
  <PresentationFormat>宽屏</PresentationFormat>
  <Paragraphs>21</Paragraphs>
  <Slides>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5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Office 主题​​</vt:lpstr>
      <vt:lpstr>得了面瘫别等待，面部体操做起来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WPS_1467167896</cp:lastModifiedBy>
  <cp:revision>173</cp:revision>
  <dcterms:created xsi:type="dcterms:W3CDTF">2019-06-19T02:08:00Z</dcterms:created>
  <dcterms:modified xsi:type="dcterms:W3CDTF">2022-11-13T02:20:37Z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2052-11.1.0.12313</vt:lpwstr>
  </property>
  <property fmtid="{D5CDD505-2E9C-101B-9397-08002B2CF9AE}" pid="3" name="ICV">
    <vt:lpwstr>AF64154CED464EF591ADF05C079D7700</vt:lpwstr>
  </property>
</Properties>
</file>